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9753600" cx="13004800"/>
  <p:notesSz cx="6858000" cy="9144000"/>
  <p:embeddedFontLst>
    <p:embeddedFont>
      <p:font typeface="Helvetica Neue"/>
      <p:regular r:id="rId10"/>
      <p:bold r:id="rId11"/>
      <p:italic r:id="rId12"/>
      <p:boldItalic r:id="rId13"/>
    </p:embeddedFont>
    <p:embeddedFont>
      <p:font typeface="Helvetica Neue Light"/>
      <p:regular r:id="rId14"/>
      <p:bold r:id="rId15"/>
      <p:italic r:id="rId16"/>
      <p:boldItalic r:id="rId17"/>
    </p:embeddedFont>
    <p:embeddedFont>
      <p:font typeface="Gill Sans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i4z5ExsoRxtcdx+r66y/h9a2g9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font" Target="fonts/HelveticaNeue-bold.fntdata"/><Relationship Id="rId10" Type="http://schemas.openxmlformats.org/officeDocument/2006/relationships/font" Target="fonts/HelveticaNeue-regular.fntdata"/><Relationship Id="rId13" Type="http://schemas.openxmlformats.org/officeDocument/2006/relationships/font" Target="fonts/HelveticaNeue-boldItalic.fntdata"/><Relationship Id="rId12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Light-bold.fntdata"/><Relationship Id="rId14" Type="http://schemas.openxmlformats.org/officeDocument/2006/relationships/font" Target="fonts/HelveticaNeueLight-regular.fntdata"/><Relationship Id="rId17" Type="http://schemas.openxmlformats.org/officeDocument/2006/relationships/font" Target="fonts/HelveticaNeueLight-boldItalic.fntdata"/><Relationship Id="rId16" Type="http://schemas.openxmlformats.org/officeDocument/2006/relationships/font" Target="fonts/HelveticaNeueLight-italic.fntdata"/><Relationship Id="rId5" Type="http://schemas.openxmlformats.org/officeDocument/2006/relationships/slide" Target="slides/slide1.xml"/><Relationship Id="rId19" Type="http://schemas.openxmlformats.org/officeDocument/2006/relationships/font" Target="fonts/GillSans-bold.fntdata"/><Relationship Id="rId6" Type="http://schemas.openxmlformats.org/officeDocument/2006/relationships/slide" Target="slides/slide2.xml"/><Relationship Id="rId18" Type="http://schemas.openxmlformats.org/officeDocument/2006/relationships/font" Target="fonts/Gill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copy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idx="1" type="body"/>
          </p:nvPr>
        </p:nvSpPr>
        <p:spPr>
          <a:xfrm>
            <a:off x="773350" y="2345153"/>
            <a:ext cx="11458100" cy="176078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500"/>
              <a:buFont typeface="Helvetica Neue Light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2" type="body"/>
          </p:nvPr>
        </p:nvSpPr>
        <p:spPr>
          <a:xfrm>
            <a:off x="773350" y="4429226"/>
            <a:ext cx="11458100" cy="71752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5F5E"/>
              </a:buClr>
              <a:buSzPts val="3000"/>
              <a:buFont typeface="Helvetica Neue Light"/>
              <a:buNone/>
              <a:defRPr sz="3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7"/>
          <p:cNvSpPr txBox="1"/>
          <p:nvPr>
            <p:ph idx="3" type="body"/>
          </p:nvPr>
        </p:nvSpPr>
        <p:spPr>
          <a:xfrm>
            <a:off x="773350" y="6766027"/>
            <a:ext cx="11458100" cy="71752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5F5E"/>
              </a:buClr>
              <a:buSzPts val="3000"/>
              <a:buFont typeface="Helvetica Neue Light"/>
              <a:buNone/>
              <a:defRPr sz="3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6325920" y="9271000"/>
            <a:ext cx="340260" cy="3245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sz="1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" showMasterSp="0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idx="12" type="sldNum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cxnSp>
        <p:nvCxnSpPr>
          <p:cNvPr id="18" name="Google Shape;18;p8"/>
          <p:cNvCxnSpPr/>
          <p:nvPr/>
        </p:nvCxnSpPr>
        <p:spPr>
          <a:xfrm>
            <a:off x="761999" y="624879"/>
            <a:ext cx="11474292" cy="1"/>
          </a:xfrm>
          <a:prstGeom prst="straightConnector1">
            <a:avLst/>
          </a:prstGeom>
          <a:noFill/>
          <a:ln cap="flat" cmpd="sng" w="25400">
            <a:solidFill>
              <a:srgbClr val="5A5F5E">
                <a:alpha val="15686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755809" y="213147"/>
            <a:ext cx="9502858" cy="3990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2" type="body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500"/>
              <a:buFont typeface="Helvetica Neue"/>
              <a:buNone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3" type="body"/>
          </p:nvPr>
        </p:nvSpPr>
        <p:spPr>
          <a:xfrm>
            <a:off x="761999" y="1581811"/>
            <a:ext cx="11467783" cy="68834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4" type="body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None/>
              <a:defRPr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3" name="Google Shape;23;p8"/>
          <p:cNvCxnSpPr/>
          <p:nvPr/>
        </p:nvCxnSpPr>
        <p:spPr>
          <a:xfrm>
            <a:off x="700892" y="9159279"/>
            <a:ext cx="10543492" cy="1"/>
          </a:xfrm>
          <a:prstGeom prst="straightConnector1">
            <a:avLst/>
          </a:prstGeom>
          <a:noFill/>
          <a:ln cap="flat" cmpd="sng" w="25400">
            <a:solidFill>
              <a:srgbClr val="5A5F5E">
                <a:alpha val="15686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norm_quant.jpeg" id="24" name="Google Shape;24;p8"/>
          <p:cNvPicPr preferRelativeResize="0"/>
          <p:nvPr/>
        </p:nvPicPr>
        <p:blipFill rotWithShape="1">
          <a:blip r:embed="rId2">
            <a:alphaModFix/>
          </a:blip>
          <a:srcRect b="13992" l="7684" r="6266" t="12299"/>
          <a:stretch/>
        </p:blipFill>
        <p:spPr>
          <a:xfrm>
            <a:off x="11456784" y="8603504"/>
            <a:ext cx="1259216" cy="763127"/>
          </a:xfrm>
          <a:custGeom>
            <a:rect b="b" l="l" r="r" t="t"/>
            <a:pathLst>
              <a:path extrusionOk="0" h="21575" w="21588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" showMasterSp="0">
  <p:cSld name="Outlin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" type="body"/>
          </p:nvPr>
        </p:nvSpPr>
        <p:spPr>
          <a:xfrm>
            <a:off x="768509" y="9159279"/>
            <a:ext cx="5733892" cy="3990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/>
        </p:nvSpPr>
        <p:spPr>
          <a:xfrm>
            <a:off x="762000" y="762000"/>
            <a:ext cx="11467783" cy="60985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35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28" name="Google Shape;28;p9"/>
          <p:cNvSpPr txBox="1"/>
          <p:nvPr>
            <p:ph idx="2" type="body"/>
          </p:nvPr>
        </p:nvSpPr>
        <p:spPr>
          <a:xfrm>
            <a:off x="761999" y="1581811"/>
            <a:ext cx="11467783" cy="63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9" name="Google Shape;29;p9"/>
          <p:cNvCxnSpPr/>
          <p:nvPr/>
        </p:nvCxnSpPr>
        <p:spPr>
          <a:xfrm>
            <a:off x="700892" y="9159279"/>
            <a:ext cx="10543492" cy="1"/>
          </a:xfrm>
          <a:prstGeom prst="straightConnector1">
            <a:avLst/>
          </a:prstGeom>
          <a:noFill/>
          <a:ln cap="flat" cmpd="sng" w="25400">
            <a:solidFill>
              <a:srgbClr val="5A5F5E">
                <a:alpha val="15686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norm_quant.jpeg" id="30" name="Google Shape;30;p9"/>
          <p:cNvPicPr preferRelativeResize="0"/>
          <p:nvPr/>
        </p:nvPicPr>
        <p:blipFill rotWithShape="1">
          <a:blip r:embed="rId2">
            <a:alphaModFix/>
          </a:blip>
          <a:srcRect b="13992" l="7684" r="6266" t="12299"/>
          <a:stretch/>
        </p:blipFill>
        <p:spPr>
          <a:xfrm>
            <a:off x="11456784" y="8603504"/>
            <a:ext cx="1259216" cy="763127"/>
          </a:xfrm>
          <a:custGeom>
            <a:rect b="b" l="l" r="r" t="t"/>
            <a:pathLst>
              <a:path extrusionOk="0" h="21575" w="21588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  <a:defRPr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" name="Google Shape;6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00502" y="370369"/>
            <a:ext cx="2121850" cy="20580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"/>
          <p:cNvSpPr txBox="1"/>
          <p:nvPr/>
        </p:nvSpPr>
        <p:spPr>
          <a:xfrm>
            <a:off x="773350" y="6475983"/>
            <a:ext cx="7488751" cy="205807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5500"/>
              <a:buFont typeface="Helvetica Neue Light"/>
              <a:buNone/>
            </a:pPr>
            <a:r>
              <a:t/>
            </a:r>
            <a:endParaRPr b="0" i="0" sz="5500" u="none" cap="none" strike="noStrike">
              <a:solidFill>
                <a:srgbClr val="D30F1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8;p6"/>
          <p:cNvSpPr txBox="1"/>
          <p:nvPr>
            <p:ph type="title"/>
          </p:nvPr>
        </p:nvSpPr>
        <p:spPr>
          <a:xfrm>
            <a:off x="773350" y="1733550"/>
            <a:ext cx="11458100" cy="199662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"/>
              <a:buNone/>
              <a:defRPr b="0" i="0" sz="5400" u="none" cap="none" strike="noStrike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" type="body"/>
          </p:nvPr>
        </p:nvSpPr>
        <p:spPr>
          <a:xfrm>
            <a:off x="355599" y="5270500"/>
            <a:ext cx="12293601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 Light"/>
              <a:buNone/>
              <a:defRPr b="0" i="0" sz="5400" u="none" cap="none" strike="noStrike">
                <a:solidFill>
                  <a:srgbClr val="D30F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 Light"/>
              <a:buNone/>
              <a:defRPr b="0" i="0" sz="5400" u="none" cap="none" strike="noStrike">
                <a:solidFill>
                  <a:srgbClr val="D30F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 Light"/>
              <a:buNone/>
              <a:defRPr b="0" i="0" sz="5400" u="none" cap="none" strike="noStrike">
                <a:solidFill>
                  <a:srgbClr val="D30F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 Light"/>
              <a:buNone/>
              <a:defRPr b="0" i="0" sz="5400" u="none" cap="none" strike="noStrike">
                <a:solidFill>
                  <a:srgbClr val="D30F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 Light"/>
              <a:buNone/>
              <a:defRPr b="0" i="0" sz="5400" u="none" cap="none" strike="noStrike">
                <a:solidFill>
                  <a:srgbClr val="D30F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 Light"/>
              <a:buNone/>
              <a:defRPr b="0" i="0" sz="5400" u="none" cap="none" strike="noStrike">
                <a:solidFill>
                  <a:srgbClr val="D30F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 Light"/>
              <a:buNone/>
              <a:defRPr b="0" i="0" sz="5400" u="none" cap="none" strike="noStrike">
                <a:solidFill>
                  <a:srgbClr val="D30F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 Light"/>
              <a:buNone/>
              <a:defRPr b="0" i="0" sz="5400" u="none" cap="none" strike="noStrike">
                <a:solidFill>
                  <a:srgbClr val="D30F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400"/>
              <a:buFont typeface="Helvetica Neue Light"/>
              <a:buNone/>
              <a:defRPr b="0" i="0" sz="5400" u="none" cap="none" strike="noStrike">
                <a:solidFill>
                  <a:srgbClr val="D30F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325920" y="9271000"/>
            <a:ext cx="340260" cy="3245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/>
          <p:nvPr>
            <p:ph idx="1" type="body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000"/>
              <a:buFont typeface="Helvetica Neue Light"/>
              <a:buNone/>
            </a:pPr>
            <a:r>
              <a:rPr lang="en-US"/>
              <a:t>Map, Food, &amp; Smiles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000"/>
              <a:buFont typeface="Helvetica Neue Light"/>
              <a:buNone/>
            </a:pPr>
            <a:r>
              <a:rPr lang="en-US"/>
              <a:t>Hsuan-Ting Ho, 何泫霆 (Scottie)</a:t>
            </a:r>
            <a:endParaRPr/>
          </a:p>
        </p:txBody>
      </p:sp>
      <p:sp>
        <p:nvSpPr>
          <p:cNvPr id="37" name="Google Shape;37;p1"/>
          <p:cNvSpPr txBox="1"/>
          <p:nvPr>
            <p:ph idx="2" type="body"/>
          </p:nvPr>
        </p:nvSpPr>
        <p:spPr>
          <a:xfrm>
            <a:off x="773350" y="4429226"/>
            <a:ext cx="11458100" cy="71752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3000"/>
              <a:buFont typeface="Helvetica Neue Light"/>
              <a:buNone/>
            </a:pPr>
            <a:r>
              <a:rPr lang="en-US" sz="3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sp>
        <p:nvSpPr>
          <p:cNvPr id="38" name="Google Shape;38;p1"/>
          <p:cNvSpPr txBox="1"/>
          <p:nvPr>
            <p:ph idx="3" type="body"/>
          </p:nvPr>
        </p:nvSpPr>
        <p:spPr>
          <a:xfrm>
            <a:off x="773350" y="6766027"/>
            <a:ext cx="11458100" cy="71752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3000"/>
              <a:buFont typeface="Helvetica Neue Light"/>
              <a:buNone/>
            </a:pPr>
            <a:r>
              <a:rPr lang="en-US" sz="3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sp>
        <p:nvSpPr>
          <p:cNvPr id="39" name="Google Shape;39;p1"/>
          <p:cNvSpPr txBox="1"/>
          <p:nvPr/>
        </p:nvSpPr>
        <p:spPr>
          <a:xfrm>
            <a:off x="9519751" y="9237870"/>
            <a:ext cx="2134553" cy="32467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500"/>
              <a:buFont typeface="Helvetica Neue Light"/>
              <a:buNone/>
            </a:pPr>
            <a:r>
              <a:rPr b="0" i="0" lang="en-US" sz="1500" u="none" cap="none" strike="noStrike">
                <a:solidFill>
                  <a:srgbClr val="D30F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20240419 TEN MFS.key</a:t>
            </a:r>
            <a:endParaRPr b="0" i="0" sz="1500" u="none" cap="none" strike="noStrike">
              <a:solidFill>
                <a:srgbClr val="D30F1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/>
          <p:nvPr>
            <p:ph idx="12" type="sldNum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45" name="Google Shape;45;p2"/>
          <p:cNvSpPr txBox="1"/>
          <p:nvPr>
            <p:ph idx="1" type="body"/>
          </p:nvPr>
        </p:nvSpPr>
        <p:spPr>
          <a:xfrm>
            <a:off x="742945" y="213147"/>
            <a:ext cx="9502858" cy="3990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</a:pPr>
            <a:r>
              <a:rPr lang="en-US"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Maps</a:t>
            </a:r>
            <a:endParaRPr/>
          </a:p>
        </p:txBody>
      </p:sp>
      <p:sp>
        <p:nvSpPr>
          <p:cNvPr id="46" name="Google Shape;46;p2"/>
          <p:cNvSpPr txBox="1"/>
          <p:nvPr>
            <p:ph idx="4" type="body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None/>
            </a:pPr>
            <a:r>
              <a:rPr lang="en-U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Title</a:t>
            </a:r>
            <a:endParaRPr/>
          </a:p>
        </p:txBody>
      </p:sp>
      <p:pic>
        <p:nvPicPr>
          <p:cNvPr descr="貼上的影片.png" id="47" name="Google Shape;4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6298" y="1059752"/>
            <a:ext cx="1970876" cy="196461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"/>
          <p:cNvSpPr/>
          <p:nvPr/>
        </p:nvSpPr>
        <p:spPr>
          <a:xfrm>
            <a:off x="460384" y="3185921"/>
            <a:ext cx="3048002" cy="393701"/>
          </a:xfrm>
          <a:prstGeom prst="roundRect">
            <a:avLst>
              <a:gd fmla="val 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2015: HPSH</a:t>
            </a:r>
            <a:endParaRPr b="0" i="0" sz="2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9" name="Google Shape;49;p2"/>
          <p:cNvGrpSpPr/>
          <p:nvPr/>
        </p:nvGrpSpPr>
        <p:grpSpPr>
          <a:xfrm>
            <a:off x="5612285" y="5856505"/>
            <a:ext cx="3315081" cy="2995712"/>
            <a:chOff x="0" y="0"/>
            <a:chExt cx="3315080" cy="2995711"/>
          </a:xfrm>
        </p:grpSpPr>
        <p:sp>
          <p:nvSpPr>
            <p:cNvPr id="50" name="Google Shape;50;p2"/>
            <p:cNvSpPr/>
            <p:nvPr/>
          </p:nvSpPr>
          <p:spPr>
            <a:xfrm>
              <a:off x="0" y="0"/>
              <a:ext cx="3315080" cy="393701"/>
            </a:xfrm>
            <a:prstGeom prst="roundRect">
              <a:avLst>
                <a:gd fmla="val 0" name="adj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SzPts val="2000"/>
                <a:buFont typeface="Gill Sans"/>
                <a:buNone/>
              </a:pPr>
              <a:r>
                <a:rPr b="0" i="0" lang="en-US" sz="20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rPr>
                <a:t>2021-present: NYCU</a:t>
              </a:r>
              <a:endParaRPr/>
            </a:p>
          </p:txBody>
        </p:sp>
        <p:pic>
          <p:nvPicPr>
            <p:cNvPr descr="貼上的影片.png" id="51" name="Google Shape;5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95300"/>
              <a:ext cx="3315080" cy="25004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2"/>
          <p:cNvGrpSpPr/>
          <p:nvPr/>
        </p:nvGrpSpPr>
        <p:grpSpPr>
          <a:xfrm>
            <a:off x="137426" y="729630"/>
            <a:ext cx="3048002" cy="2237390"/>
            <a:chOff x="0" y="0"/>
            <a:chExt cx="3048001" cy="2237388"/>
          </a:xfrm>
        </p:grpSpPr>
        <p:sp>
          <p:nvSpPr>
            <p:cNvPr id="53" name="Google Shape;53;p2"/>
            <p:cNvSpPr/>
            <p:nvPr/>
          </p:nvSpPr>
          <p:spPr>
            <a:xfrm>
              <a:off x="0" y="0"/>
              <a:ext cx="3048001" cy="393701"/>
            </a:xfrm>
            <a:prstGeom prst="roundRect">
              <a:avLst>
                <a:gd fmla="val 0" name="adj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SzPts val="2000"/>
                <a:buFont typeface="Gill Sans"/>
                <a:buNone/>
              </a:pPr>
              <a:r>
                <a:rPr b="0" i="0" lang="en-US" sz="20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rPr>
                <a:t>1996: Kaosh, TW</a:t>
              </a:r>
              <a:endParaRPr/>
            </a:p>
          </p:txBody>
        </p:sp>
        <p:pic>
          <p:nvPicPr>
            <p:cNvPr descr="貼上的影片.png" id="54" name="Google Shape;5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0819" y="495300"/>
              <a:ext cx="2586363" cy="17420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2"/>
          <p:cNvSpPr/>
          <p:nvPr/>
        </p:nvSpPr>
        <p:spPr>
          <a:xfrm>
            <a:off x="5268727" y="2148017"/>
            <a:ext cx="3274793" cy="393701"/>
          </a:xfrm>
          <a:prstGeom prst="roundRect">
            <a:avLst>
              <a:gd fmla="val 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2021: NTHU</a:t>
            </a:r>
            <a:endParaRPr b="0" i="0" sz="2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641409" y="2465878"/>
            <a:ext cx="680654" cy="343060"/>
          </a:xfrm>
          <a:prstGeom prst="roundRect">
            <a:avLst>
              <a:gd fmla="val 22957" name="adj"/>
            </a:avLst>
          </a:prstGeom>
          <a:noFill/>
          <a:ln cap="flat" cmpd="sng" w="50800">
            <a:solidFill>
              <a:srgbClr val="EC393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500"/>
              <a:buFont typeface="Helvetica Neue Light"/>
              <a:buNone/>
            </a:pPr>
            <a:r>
              <a:t/>
            </a:r>
            <a:endParaRPr b="0" i="0" sz="5500" u="none" cap="none" strike="noStrike">
              <a:solidFill>
                <a:srgbClr val="D30F1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" name="Google Shape;5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960" y="3564040"/>
            <a:ext cx="2453985" cy="241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94656" y="2779975"/>
            <a:ext cx="18478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idx="12" type="sldNum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64" name="Google Shape;64;p3"/>
          <p:cNvSpPr txBox="1"/>
          <p:nvPr>
            <p:ph idx="1" type="body"/>
          </p:nvPr>
        </p:nvSpPr>
        <p:spPr>
          <a:xfrm>
            <a:off x="715409" y="265318"/>
            <a:ext cx="9502858" cy="3990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</a:pPr>
            <a:r>
              <a:rPr lang="en-US"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Food</a:t>
            </a:r>
            <a:endParaRPr/>
          </a:p>
        </p:txBody>
      </p:sp>
      <p:sp>
        <p:nvSpPr>
          <p:cNvPr id="65" name="Google Shape;65;p3"/>
          <p:cNvSpPr txBox="1"/>
          <p:nvPr>
            <p:ph idx="3" type="body"/>
          </p:nvPr>
        </p:nvSpPr>
        <p:spPr>
          <a:xfrm>
            <a:off x="761999" y="1581811"/>
            <a:ext cx="11467783" cy="68834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-101600" lvl="0" marL="44450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599E"/>
              </a:buClr>
              <a:buSzPts val="5400"/>
              <a:buFont typeface="Helvetica Neue Light"/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 txBox="1"/>
          <p:nvPr>
            <p:ph idx="4" type="body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None/>
            </a:pPr>
            <a:r>
              <a:rPr lang="en-U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Title</a:t>
            </a:r>
            <a:endParaRPr/>
          </a:p>
        </p:txBody>
      </p:sp>
      <p:grpSp>
        <p:nvGrpSpPr>
          <p:cNvPr id="67" name="Google Shape;67;p3"/>
          <p:cNvGrpSpPr/>
          <p:nvPr/>
        </p:nvGrpSpPr>
        <p:grpSpPr>
          <a:xfrm>
            <a:off x="4589108" y="3721446"/>
            <a:ext cx="3151984" cy="4663284"/>
            <a:chOff x="0" y="0"/>
            <a:chExt cx="3151982" cy="4663282"/>
          </a:xfrm>
        </p:grpSpPr>
        <p:sp>
          <p:nvSpPr>
            <p:cNvPr id="68" name="Google Shape;68;p3"/>
            <p:cNvSpPr/>
            <p:nvPr/>
          </p:nvSpPr>
          <p:spPr>
            <a:xfrm>
              <a:off x="0" y="0"/>
              <a:ext cx="3151982" cy="393701"/>
            </a:xfrm>
            <a:prstGeom prst="roundRect">
              <a:avLst>
                <a:gd fmla="val 0" name="adj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SzPts val="2000"/>
                <a:buFont typeface="Gill Sans"/>
                <a:buNone/>
              </a:pPr>
              <a:r>
                <a:rPr b="0" i="0" lang="en-US" sz="20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rPr>
                <a:t>Cooking dinner for kids</a:t>
              </a:r>
              <a:endParaRPr/>
            </a:p>
          </p:txBody>
        </p:sp>
        <p:pic>
          <p:nvPicPr>
            <p:cNvPr descr="貼上的影片.png" id="69" name="Google Shape;69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0" y="495355"/>
              <a:ext cx="3151931" cy="41679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oogle Shape;70;p3"/>
          <p:cNvGrpSpPr/>
          <p:nvPr/>
        </p:nvGrpSpPr>
        <p:grpSpPr>
          <a:xfrm>
            <a:off x="8307119" y="4826283"/>
            <a:ext cx="4130964" cy="3502925"/>
            <a:chOff x="0" y="-1"/>
            <a:chExt cx="4130963" cy="3502924"/>
          </a:xfrm>
        </p:grpSpPr>
        <p:pic>
          <p:nvPicPr>
            <p:cNvPr descr="貼上的影片.png" id="71" name="Google Shape;71;p3"/>
            <p:cNvPicPr preferRelativeResize="0"/>
            <p:nvPr/>
          </p:nvPicPr>
          <p:blipFill rotWithShape="1">
            <a:blip r:embed="rId4">
              <a:alphaModFix/>
            </a:blip>
            <a:srcRect b="0" l="10768" r="12638" t="0"/>
            <a:stretch/>
          </p:blipFill>
          <p:spPr>
            <a:xfrm>
              <a:off x="50800" y="50800"/>
              <a:ext cx="4029363" cy="3401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貼上的影片.png" id="72" name="Google Shape;72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-1"/>
              <a:ext cx="4130963" cy="3502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貼上的影片.png" id="73" name="Google Shape;7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14118" y="912484"/>
            <a:ext cx="3915299" cy="3416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貼上的影片.png" id="74" name="Google Shape;7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07494" y="921129"/>
            <a:ext cx="2514522" cy="2533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3"/>
          <p:cNvGrpSpPr/>
          <p:nvPr/>
        </p:nvGrpSpPr>
        <p:grpSpPr>
          <a:xfrm>
            <a:off x="2958350" y="527801"/>
            <a:ext cx="3048003" cy="1643016"/>
            <a:chOff x="0" y="0"/>
            <a:chExt cx="3048001" cy="1643014"/>
          </a:xfrm>
        </p:grpSpPr>
        <p:sp>
          <p:nvSpPr>
            <p:cNvPr id="76" name="Google Shape;76;p3"/>
            <p:cNvSpPr/>
            <p:nvPr/>
          </p:nvSpPr>
          <p:spPr>
            <a:xfrm>
              <a:off x="0" y="0"/>
              <a:ext cx="3048001" cy="393701"/>
            </a:xfrm>
            <a:prstGeom prst="roundRect">
              <a:avLst>
                <a:gd fmla="val 0" name="adj"/>
              </a:avLst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SzPts val="2000"/>
                <a:buFont typeface="Gill Sans"/>
                <a:buNone/>
              </a:pPr>
              <a:r>
                <a:rPr b="0" i="0" lang="en-US" sz="2000" u="none" cap="none" strike="noStrike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rPr>
                <a:t>Woopie Pie</a:t>
              </a:r>
              <a:endParaRPr/>
            </a:p>
          </p:txBody>
        </p:sp>
        <p:pic>
          <p:nvPicPr>
            <p:cNvPr descr="貼上的影片.png" id="77" name="Google Shape;77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4429" y="495300"/>
              <a:ext cx="2079142" cy="1147714"/>
            </a:xfrm>
            <a:prstGeom prst="rect">
              <a:avLst/>
            </a:prstGeom>
            <a:noFill/>
            <a:ln>
              <a:noFill/>
            </a:ln>
            <a:effectLst>
              <a:outerShdw blurRad="127000" rotWithShape="0" dir="5520000" dist="76200">
                <a:srgbClr val="000000">
                  <a:alpha val="60000"/>
                </a:srgbClr>
              </a:outerShdw>
            </a:effectLst>
          </p:spPr>
        </p:pic>
      </p:grpSp>
      <p:pic>
        <p:nvPicPr>
          <p:cNvPr descr="貼上的影片.png" id="78" name="Google Shape;7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5409" y="4115147"/>
            <a:ext cx="3151982" cy="2709599"/>
          </a:xfrm>
          <a:prstGeom prst="rect">
            <a:avLst/>
          </a:prstGeom>
          <a:noFill/>
          <a:ln>
            <a:noFill/>
          </a:ln>
          <a:effectLst>
            <a:outerShdw blurRad="127000" rotWithShape="0" dir="5520000" dist="762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idx="12" type="sldNum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755809" y="213147"/>
            <a:ext cx="9502858" cy="3990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2000"/>
              <a:buFont typeface="Helvetica Neue Light"/>
              <a:buNone/>
            </a:pPr>
            <a:r>
              <a:rPr lang="en-US"/>
              <a:t>Smiles</a:t>
            </a:r>
            <a:endParaRPr/>
          </a:p>
        </p:txBody>
      </p:sp>
      <p:sp>
        <p:nvSpPr>
          <p:cNvPr id="85" name="Google Shape;85;p4"/>
          <p:cNvSpPr txBox="1"/>
          <p:nvPr>
            <p:ph idx="4" type="body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None/>
            </a:pPr>
            <a:r>
              <a:rPr lang="en-US" sz="2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Title</a:t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1140071" y="1913662"/>
            <a:ext cx="3122700" cy="393600"/>
          </a:xfrm>
          <a:prstGeom prst="roundRect">
            <a:avLst>
              <a:gd fmla="val 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Dating App (2019~ ??)</a:t>
            </a:r>
            <a:endParaRPr b="0" i="0" sz="2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5846712" y="875489"/>
            <a:ext cx="5619600" cy="393600"/>
          </a:xfrm>
          <a:prstGeom prst="roundRect">
            <a:avLst>
              <a:gd fmla="val 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</a:pPr>
            <a:r>
              <a:rPr b="0" i="0" lang="en-US" sz="20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Reading (2022~now )</a:t>
            </a:r>
            <a:endParaRPr b="0" i="0" sz="2000" u="none" cap="none" strike="noStrik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7093771" y="5143772"/>
            <a:ext cx="4648108" cy="685801"/>
          </a:xfrm>
          <a:prstGeom prst="roundRect">
            <a:avLst>
              <a:gd fmla="val 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</a:pPr>
            <a:r>
              <a:rPr lang="en-US" sz="2000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Hookah (2023~now)</a:t>
            </a:r>
            <a:endParaRPr sz="55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500"/>
              <a:buFont typeface="Gill Sans"/>
              <a:buNone/>
            </a:pPr>
            <a:r>
              <a:t/>
            </a:r>
            <a:endParaRPr sz="5500">
              <a:solidFill>
                <a:srgbClr val="D30F1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</a:pPr>
            <a:r>
              <a:t/>
            </a:r>
            <a:endParaRPr b="0" i="0" sz="5500" u="none" cap="none" strike="noStrike">
              <a:solidFill>
                <a:srgbClr val="D30F1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9" name="Google Shape;89;p4"/>
          <p:cNvPicPr preferRelativeResize="0"/>
          <p:nvPr/>
        </p:nvPicPr>
        <p:blipFill rotWithShape="1">
          <a:blip r:embed="rId3">
            <a:alphaModFix/>
          </a:blip>
          <a:srcRect b="5999" l="7559" r="10158" t="2283"/>
          <a:stretch/>
        </p:blipFill>
        <p:spPr>
          <a:xfrm>
            <a:off x="554562" y="2453820"/>
            <a:ext cx="4293705" cy="432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0375" y="5829636"/>
            <a:ext cx="4103734" cy="312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5387" y="1913638"/>
            <a:ext cx="2274030" cy="261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9548" y="1805067"/>
            <a:ext cx="2513768" cy="283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79337" y="1744667"/>
            <a:ext cx="2156961" cy="29524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/>
          <p:nvPr/>
        </p:nvSpPr>
        <p:spPr>
          <a:xfrm>
            <a:off x="5138122" y="1532501"/>
            <a:ext cx="7447800" cy="337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500"/>
              <a:buFont typeface="Helvetica Neue Light"/>
              <a:buNone/>
            </a:pPr>
            <a:r>
              <a:t/>
            </a:r>
            <a:endParaRPr b="0" i="0" sz="5500" u="none" cap="none" strike="noStrike">
              <a:solidFill>
                <a:srgbClr val="D30F1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idx="1" type="body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300"/>
              <a:buFont typeface="Helvetica Neue Light"/>
              <a:buNone/>
            </a:pPr>
            <a:r>
              <a:rPr lang="en-US"/>
              <a:t>Map, Food, Smiles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5300"/>
              <a:buFont typeface="Helvetica Neue Light"/>
              <a:buNone/>
            </a:pPr>
            <a:r>
              <a:rPr lang="en-US"/>
              <a:t>T2</a:t>
            </a:r>
            <a:endParaRPr/>
          </a:p>
        </p:txBody>
      </p:sp>
      <p:sp>
        <p:nvSpPr>
          <p:cNvPr id="100" name="Google Shape;100;p5"/>
          <p:cNvSpPr txBox="1"/>
          <p:nvPr>
            <p:ph idx="2" type="body"/>
          </p:nvPr>
        </p:nvSpPr>
        <p:spPr>
          <a:xfrm>
            <a:off x="773350" y="4429226"/>
            <a:ext cx="11458100" cy="71752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3000"/>
              <a:buFont typeface="Helvetica Neue Light"/>
              <a:buNone/>
            </a:pPr>
            <a:r>
              <a:rPr lang="en-US" sz="3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sp>
        <p:nvSpPr>
          <p:cNvPr id="101" name="Google Shape;101;p5"/>
          <p:cNvSpPr txBox="1"/>
          <p:nvPr>
            <p:ph idx="3" type="body"/>
          </p:nvPr>
        </p:nvSpPr>
        <p:spPr>
          <a:xfrm>
            <a:off x="773350" y="6766027"/>
            <a:ext cx="11458100" cy="71752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E"/>
              </a:buClr>
              <a:buSzPts val="3000"/>
              <a:buFont typeface="Helvetica Neue Light"/>
              <a:buNone/>
            </a:pPr>
            <a:r>
              <a:rPr lang="en-US" sz="30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sp>
        <p:nvSpPr>
          <p:cNvPr id="102" name="Google Shape;102;p5"/>
          <p:cNvSpPr txBox="1"/>
          <p:nvPr/>
        </p:nvSpPr>
        <p:spPr>
          <a:xfrm>
            <a:off x="9519751" y="9237870"/>
            <a:ext cx="2134553" cy="32467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0F11"/>
              </a:buClr>
              <a:buSzPts val="1500"/>
              <a:buFont typeface="Helvetica Neue Light"/>
              <a:buNone/>
            </a:pPr>
            <a:r>
              <a:rPr b="0" i="0" lang="en-US" sz="1500" u="none" cap="none" strike="noStrike">
                <a:solidFill>
                  <a:srgbClr val="D30F1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20240419 TEN MFS.key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C4D3D3"/>
      </a:dk1>
      <a:lt1>
        <a:srgbClr val="D30F1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